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446" r:id="rId5"/>
    <p:sldId id="451" r:id="rId6"/>
    <p:sldId id="447" r:id="rId7"/>
    <p:sldId id="449" r:id="rId8"/>
    <p:sldId id="450" r:id="rId9"/>
    <p:sldId id="452" r:id="rId10"/>
    <p:sldId id="453" r:id="rId11"/>
    <p:sldId id="454" r:id="rId12"/>
    <p:sldId id="448" r:id="rId13"/>
    <p:sldId id="443" r:id="rId14"/>
    <p:sldId id="402" r:id="rId15"/>
    <p:sldId id="403" r:id="rId16"/>
    <p:sldId id="404" r:id="rId17"/>
    <p:sldId id="405" r:id="rId18"/>
    <p:sldId id="407" r:id="rId19"/>
    <p:sldId id="408" r:id="rId20"/>
    <p:sldId id="409" r:id="rId21"/>
    <p:sldId id="410" r:id="rId22"/>
    <p:sldId id="406" r:id="rId23"/>
    <p:sldId id="411" r:id="rId24"/>
    <p:sldId id="444" r:id="rId25"/>
    <p:sldId id="445" r:id="rId26"/>
    <p:sldId id="416" r:id="rId27"/>
    <p:sldId id="415" r:id="rId28"/>
    <p:sldId id="455" r:id="rId29"/>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921B11F-384C-4448-961F-3310A6128E0E}">
          <p14:sldIdLst>
            <p14:sldId id="446"/>
            <p14:sldId id="451"/>
            <p14:sldId id="447"/>
            <p14:sldId id="449"/>
            <p14:sldId id="450"/>
            <p14:sldId id="452"/>
            <p14:sldId id="453"/>
            <p14:sldId id="454"/>
            <p14:sldId id="448"/>
            <p14:sldId id="443"/>
            <p14:sldId id="402"/>
            <p14:sldId id="403"/>
            <p14:sldId id="404"/>
            <p14:sldId id="405"/>
            <p14:sldId id="407"/>
            <p14:sldId id="408"/>
            <p14:sldId id="409"/>
            <p14:sldId id="410"/>
            <p14:sldId id="406"/>
            <p14:sldId id="411"/>
            <p14:sldId id="444"/>
            <p14:sldId id="445"/>
            <p14:sldId id="416"/>
            <p14:sldId id="415"/>
            <p14:sldId id="455"/>
          </p14:sldIdLst>
        </p14:section>
        <p14:section name="Standaardsectie" id="{B7D6DEA5-C2DA-4ACF-96D8-D2EC16B6A1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jn Weijermars" initials="SW" lastIdx="1" clrIdx="0">
    <p:extLst>
      <p:ext uri="{19B8F6BF-5375-455C-9EA6-DF929625EA0E}">
        <p15:presenceInfo xmlns:p15="http://schemas.microsoft.com/office/powerpoint/2012/main" userId="S::s.weijermars@helicon.nl::e364d0b9-009e-4116-b78a-a86aed516e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200"/>
    <a:srgbClr val="A1521A"/>
    <a:srgbClr val="42909E"/>
    <a:srgbClr val="172061"/>
    <a:srgbClr val="D26D25"/>
    <a:srgbClr val="72A3AE"/>
    <a:srgbClr val="94CBD5"/>
    <a:srgbClr val="9D5217"/>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FC0B0-5D41-4E80-893A-4FE0D7CA9B42}" v="83" dt="2019-11-13T20:07:29.16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0" autoAdjust="0"/>
    <p:restoredTop sz="91095" autoAdjust="0"/>
  </p:normalViewPr>
  <p:slideViewPr>
    <p:cSldViewPr snapToGrid="0">
      <p:cViewPr varScale="1">
        <p:scale>
          <a:sx n="62" d="100"/>
          <a:sy n="62" d="100"/>
        </p:scale>
        <p:origin x="3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F3EB4C53-4C7A-4888-9C00-1CA8B1AE125E}"/>
    <pc:docChg chg="undo custSel addSld delSld modSld modSection">
      <pc:chgData name="Stijn Weijermars" userId="e364d0b9-009e-4116-b78a-a86aed516e71" providerId="ADAL" clId="{F3EB4C53-4C7A-4888-9C00-1CA8B1AE125E}" dt="2019-11-13T20:01:34.872" v="1926" actId="20577"/>
      <pc:docMkLst>
        <pc:docMk/>
      </pc:docMkLst>
      <pc:sldChg chg="del">
        <pc:chgData name="Stijn Weijermars" userId="e364d0b9-009e-4116-b78a-a86aed516e71" providerId="ADAL" clId="{F3EB4C53-4C7A-4888-9C00-1CA8B1AE125E}" dt="2019-11-13T18:15:34.711" v="74" actId="2696"/>
        <pc:sldMkLst>
          <pc:docMk/>
          <pc:sldMk cId="4084625238" sldId="343"/>
        </pc:sldMkLst>
      </pc:sldChg>
      <pc:sldChg chg="del">
        <pc:chgData name="Stijn Weijermars" userId="e364d0b9-009e-4116-b78a-a86aed516e71" providerId="ADAL" clId="{F3EB4C53-4C7A-4888-9C00-1CA8B1AE125E}" dt="2019-11-13T18:09:10.517" v="0" actId="2696"/>
        <pc:sldMkLst>
          <pc:docMk/>
          <pc:sldMk cId="163694343" sldId="346"/>
        </pc:sldMkLst>
      </pc:sldChg>
      <pc:sldChg chg="del">
        <pc:chgData name="Stijn Weijermars" userId="e364d0b9-009e-4116-b78a-a86aed516e71" providerId="ADAL" clId="{F3EB4C53-4C7A-4888-9C00-1CA8B1AE125E}" dt="2019-11-13T18:15:43.048" v="77" actId="2696"/>
        <pc:sldMkLst>
          <pc:docMk/>
          <pc:sldMk cId="1203596527" sldId="376"/>
        </pc:sldMkLst>
      </pc:sldChg>
      <pc:sldChg chg="del">
        <pc:chgData name="Stijn Weijermars" userId="e364d0b9-009e-4116-b78a-a86aed516e71" providerId="ADAL" clId="{F3EB4C53-4C7A-4888-9C00-1CA8B1AE125E}" dt="2019-11-13T18:15:44.131" v="79" actId="2696"/>
        <pc:sldMkLst>
          <pc:docMk/>
          <pc:sldMk cId="425013670" sldId="388"/>
        </pc:sldMkLst>
      </pc:sldChg>
      <pc:sldChg chg="del">
        <pc:chgData name="Stijn Weijermars" userId="e364d0b9-009e-4116-b78a-a86aed516e71" providerId="ADAL" clId="{F3EB4C53-4C7A-4888-9C00-1CA8B1AE125E}" dt="2019-11-13T18:15:43.652" v="78" actId="2696"/>
        <pc:sldMkLst>
          <pc:docMk/>
          <pc:sldMk cId="2570425007" sldId="389"/>
        </pc:sldMkLst>
      </pc:sldChg>
      <pc:sldChg chg="del">
        <pc:chgData name="Stijn Weijermars" userId="e364d0b9-009e-4116-b78a-a86aed516e71" providerId="ADAL" clId="{F3EB4C53-4C7A-4888-9C00-1CA8B1AE125E}" dt="2019-11-13T18:15:44.930" v="80" actId="2696"/>
        <pc:sldMkLst>
          <pc:docMk/>
          <pc:sldMk cId="38336439" sldId="390"/>
        </pc:sldMkLst>
      </pc:sldChg>
      <pc:sldChg chg="del">
        <pc:chgData name="Stijn Weijermars" userId="e364d0b9-009e-4116-b78a-a86aed516e71" providerId="ADAL" clId="{F3EB4C53-4C7A-4888-9C00-1CA8B1AE125E}" dt="2019-11-13T18:15:45.796" v="81" actId="2696"/>
        <pc:sldMkLst>
          <pc:docMk/>
          <pc:sldMk cId="3883471205" sldId="391"/>
        </pc:sldMkLst>
      </pc:sldChg>
      <pc:sldChg chg="del">
        <pc:chgData name="Stijn Weijermars" userId="e364d0b9-009e-4116-b78a-a86aed516e71" providerId="ADAL" clId="{F3EB4C53-4C7A-4888-9C00-1CA8B1AE125E}" dt="2019-11-13T18:15:46.250" v="82" actId="2696"/>
        <pc:sldMkLst>
          <pc:docMk/>
          <pc:sldMk cId="938382926" sldId="392"/>
        </pc:sldMkLst>
      </pc:sldChg>
      <pc:sldChg chg="add del">
        <pc:chgData name="Stijn Weijermars" userId="e364d0b9-009e-4116-b78a-a86aed516e71" providerId="ADAL" clId="{F3EB4C53-4C7A-4888-9C00-1CA8B1AE125E}" dt="2019-11-13T18:16:28.656" v="95" actId="2696"/>
        <pc:sldMkLst>
          <pc:docMk/>
          <pc:sldMk cId="3253148218" sldId="393"/>
        </pc:sldMkLst>
      </pc:sldChg>
      <pc:sldChg chg="modTransition">
        <pc:chgData name="Stijn Weijermars" userId="e364d0b9-009e-4116-b78a-a86aed516e71" providerId="ADAL" clId="{F3EB4C53-4C7A-4888-9C00-1CA8B1AE125E}" dt="2019-11-13T18:18:04.867" v="102"/>
        <pc:sldMkLst>
          <pc:docMk/>
          <pc:sldMk cId="3023716222" sldId="402"/>
        </pc:sldMkLst>
      </pc:sldChg>
      <pc:sldChg chg="modTransition">
        <pc:chgData name="Stijn Weijermars" userId="e364d0b9-009e-4116-b78a-a86aed516e71" providerId="ADAL" clId="{F3EB4C53-4C7A-4888-9C00-1CA8B1AE125E}" dt="2019-11-13T18:18:04.867" v="102"/>
        <pc:sldMkLst>
          <pc:docMk/>
          <pc:sldMk cId="1790212510" sldId="403"/>
        </pc:sldMkLst>
      </pc:sldChg>
      <pc:sldChg chg="modTransition">
        <pc:chgData name="Stijn Weijermars" userId="e364d0b9-009e-4116-b78a-a86aed516e71" providerId="ADAL" clId="{F3EB4C53-4C7A-4888-9C00-1CA8B1AE125E}" dt="2019-11-13T18:18:04.867" v="102"/>
        <pc:sldMkLst>
          <pc:docMk/>
          <pc:sldMk cId="2519310069" sldId="404"/>
        </pc:sldMkLst>
      </pc:sldChg>
      <pc:sldChg chg="modTransition">
        <pc:chgData name="Stijn Weijermars" userId="e364d0b9-009e-4116-b78a-a86aed516e71" providerId="ADAL" clId="{F3EB4C53-4C7A-4888-9C00-1CA8B1AE125E}" dt="2019-11-13T18:18:04.867" v="102"/>
        <pc:sldMkLst>
          <pc:docMk/>
          <pc:sldMk cId="1113412225" sldId="405"/>
        </pc:sldMkLst>
      </pc:sldChg>
      <pc:sldChg chg="modTransition">
        <pc:chgData name="Stijn Weijermars" userId="e364d0b9-009e-4116-b78a-a86aed516e71" providerId="ADAL" clId="{F3EB4C53-4C7A-4888-9C00-1CA8B1AE125E}" dt="2019-11-13T18:18:04.867" v="102"/>
        <pc:sldMkLst>
          <pc:docMk/>
          <pc:sldMk cId="2701895809" sldId="406"/>
        </pc:sldMkLst>
      </pc:sldChg>
      <pc:sldChg chg="modTransition">
        <pc:chgData name="Stijn Weijermars" userId="e364d0b9-009e-4116-b78a-a86aed516e71" providerId="ADAL" clId="{F3EB4C53-4C7A-4888-9C00-1CA8B1AE125E}" dt="2019-11-13T18:18:04.867" v="102"/>
        <pc:sldMkLst>
          <pc:docMk/>
          <pc:sldMk cId="365976041" sldId="407"/>
        </pc:sldMkLst>
      </pc:sldChg>
      <pc:sldChg chg="modTransition">
        <pc:chgData name="Stijn Weijermars" userId="e364d0b9-009e-4116-b78a-a86aed516e71" providerId="ADAL" clId="{F3EB4C53-4C7A-4888-9C00-1CA8B1AE125E}" dt="2019-11-13T18:18:04.867" v="102"/>
        <pc:sldMkLst>
          <pc:docMk/>
          <pc:sldMk cId="3891054262" sldId="408"/>
        </pc:sldMkLst>
      </pc:sldChg>
      <pc:sldChg chg="modTransition">
        <pc:chgData name="Stijn Weijermars" userId="e364d0b9-009e-4116-b78a-a86aed516e71" providerId="ADAL" clId="{F3EB4C53-4C7A-4888-9C00-1CA8B1AE125E}" dt="2019-11-13T18:18:04.867" v="102"/>
        <pc:sldMkLst>
          <pc:docMk/>
          <pc:sldMk cId="4163501799" sldId="409"/>
        </pc:sldMkLst>
      </pc:sldChg>
      <pc:sldChg chg="modTransition">
        <pc:chgData name="Stijn Weijermars" userId="e364d0b9-009e-4116-b78a-a86aed516e71" providerId="ADAL" clId="{F3EB4C53-4C7A-4888-9C00-1CA8B1AE125E}" dt="2019-11-13T18:18:04.867" v="102"/>
        <pc:sldMkLst>
          <pc:docMk/>
          <pc:sldMk cId="1427526155" sldId="410"/>
        </pc:sldMkLst>
      </pc:sldChg>
      <pc:sldChg chg="modTransition">
        <pc:chgData name="Stijn Weijermars" userId="e364d0b9-009e-4116-b78a-a86aed516e71" providerId="ADAL" clId="{F3EB4C53-4C7A-4888-9C00-1CA8B1AE125E}" dt="2019-11-13T18:18:04.867" v="102"/>
        <pc:sldMkLst>
          <pc:docMk/>
          <pc:sldMk cId="224354113" sldId="411"/>
        </pc:sldMkLst>
      </pc:sldChg>
      <pc:sldChg chg="del">
        <pc:chgData name="Stijn Weijermars" userId="e364d0b9-009e-4116-b78a-a86aed516e71" providerId="ADAL" clId="{F3EB4C53-4C7A-4888-9C00-1CA8B1AE125E}" dt="2019-11-13T18:15:39.040" v="75" actId="2696"/>
        <pc:sldMkLst>
          <pc:docMk/>
          <pc:sldMk cId="621827765" sldId="412"/>
        </pc:sldMkLst>
      </pc:sldChg>
      <pc:sldChg chg="del">
        <pc:chgData name="Stijn Weijermars" userId="e364d0b9-009e-4116-b78a-a86aed516e71" providerId="ADAL" clId="{F3EB4C53-4C7A-4888-9C00-1CA8B1AE125E}" dt="2019-11-13T18:15:41.651" v="76" actId="2696"/>
        <pc:sldMkLst>
          <pc:docMk/>
          <pc:sldMk cId="3615016828" sldId="413"/>
        </pc:sldMkLst>
      </pc:sldChg>
      <pc:sldChg chg="add del">
        <pc:chgData name="Stijn Weijermars" userId="e364d0b9-009e-4116-b78a-a86aed516e71" providerId="ADAL" clId="{F3EB4C53-4C7A-4888-9C00-1CA8B1AE125E}" dt="2019-11-13T18:16:37.903" v="100" actId="2696"/>
        <pc:sldMkLst>
          <pc:docMk/>
          <pc:sldMk cId="717321196" sldId="414"/>
        </pc:sldMkLst>
      </pc:sldChg>
      <pc:sldChg chg="modSp modTransition">
        <pc:chgData name="Stijn Weijermars" userId="e364d0b9-009e-4116-b78a-a86aed516e71" providerId="ADAL" clId="{F3EB4C53-4C7A-4888-9C00-1CA8B1AE125E}" dt="2019-11-13T19:29:39.904" v="422" actId="1076"/>
        <pc:sldMkLst>
          <pc:docMk/>
          <pc:sldMk cId="2089530680" sldId="415"/>
        </pc:sldMkLst>
        <pc:spChg chg="mod">
          <ac:chgData name="Stijn Weijermars" userId="e364d0b9-009e-4116-b78a-a86aed516e71" providerId="ADAL" clId="{F3EB4C53-4C7A-4888-9C00-1CA8B1AE125E}" dt="2019-11-13T19:29:39.904" v="422" actId="1076"/>
          <ac:spMkLst>
            <pc:docMk/>
            <pc:sldMk cId="2089530680" sldId="415"/>
            <ac:spMk id="2" creationId="{00000000-0000-0000-0000-000000000000}"/>
          </ac:spMkLst>
        </pc:spChg>
        <pc:picChg chg="mod">
          <ac:chgData name="Stijn Weijermars" userId="e364d0b9-009e-4116-b78a-a86aed516e71" providerId="ADAL" clId="{F3EB4C53-4C7A-4888-9C00-1CA8B1AE125E}" dt="2019-11-13T19:29:19.588" v="419" actId="167"/>
          <ac:picMkLst>
            <pc:docMk/>
            <pc:sldMk cId="2089530680" sldId="415"/>
            <ac:picMk id="9218" creationId="{00000000-0000-0000-0000-000000000000}"/>
          </ac:picMkLst>
        </pc:picChg>
      </pc:sldChg>
      <pc:sldChg chg="modTransition">
        <pc:chgData name="Stijn Weijermars" userId="e364d0b9-009e-4116-b78a-a86aed516e71" providerId="ADAL" clId="{F3EB4C53-4C7A-4888-9C00-1CA8B1AE125E}" dt="2019-11-13T18:18:04.867" v="102"/>
        <pc:sldMkLst>
          <pc:docMk/>
          <pc:sldMk cId="2107362654" sldId="416"/>
        </pc:sldMkLst>
      </pc:sldChg>
      <pc:sldChg chg="del">
        <pc:chgData name="Stijn Weijermars" userId="e364d0b9-009e-4116-b78a-a86aed516e71" providerId="ADAL" clId="{F3EB4C53-4C7A-4888-9C00-1CA8B1AE125E}" dt="2019-11-13T18:15:01.173" v="71" actId="2696"/>
        <pc:sldMkLst>
          <pc:docMk/>
          <pc:sldMk cId="1262149503" sldId="417"/>
        </pc:sldMkLst>
      </pc:sldChg>
      <pc:sldChg chg="add del">
        <pc:chgData name="Stijn Weijermars" userId="e364d0b9-009e-4116-b78a-a86aed516e71" providerId="ADAL" clId="{F3EB4C53-4C7A-4888-9C00-1CA8B1AE125E}" dt="2019-11-13T18:16:38.521" v="101" actId="2696"/>
        <pc:sldMkLst>
          <pc:docMk/>
          <pc:sldMk cId="3328245795" sldId="435"/>
        </pc:sldMkLst>
      </pc:sldChg>
      <pc:sldChg chg="add del">
        <pc:chgData name="Stijn Weijermars" userId="e364d0b9-009e-4116-b78a-a86aed516e71" providerId="ADAL" clId="{F3EB4C53-4C7A-4888-9C00-1CA8B1AE125E}" dt="2019-11-13T18:16:29.258" v="96" actId="2696"/>
        <pc:sldMkLst>
          <pc:docMk/>
          <pc:sldMk cId="2198728044" sldId="436"/>
        </pc:sldMkLst>
      </pc:sldChg>
      <pc:sldChg chg="add del">
        <pc:chgData name="Stijn Weijermars" userId="e364d0b9-009e-4116-b78a-a86aed516e71" providerId="ADAL" clId="{F3EB4C53-4C7A-4888-9C00-1CA8B1AE125E}" dt="2019-11-13T18:16:30.272" v="97" actId="2696"/>
        <pc:sldMkLst>
          <pc:docMk/>
          <pc:sldMk cId="3898572224" sldId="437"/>
        </pc:sldMkLst>
      </pc:sldChg>
      <pc:sldChg chg="del">
        <pc:chgData name="Stijn Weijermars" userId="e364d0b9-009e-4116-b78a-a86aed516e71" providerId="ADAL" clId="{F3EB4C53-4C7A-4888-9C00-1CA8B1AE125E}" dt="2019-11-13T18:15:46.701" v="83" actId="2696"/>
        <pc:sldMkLst>
          <pc:docMk/>
          <pc:sldMk cId="4192084602" sldId="438"/>
        </pc:sldMkLst>
      </pc:sldChg>
      <pc:sldChg chg="del">
        <pc:chgData name="Stijn Weijermars" userId="e364d0b9-009e-4116-b78a-a86aed516e71" providerId="ADAL" clId="{F3EB4C53-4C7A-4888-9C00-1CA8B1AE125E}" dt="2019-11-13T18:15:47.213" v="84" actId="2696"/>
        <pc:sldMkLst>
          <pc:docMk/>
          <pc:sldMk cId="1716196219" sldId="439"/>
        </pc:sldMkLst>
      </pc:sldChg>
      <pc:sldChg chg="del">
        <pc:chgData name="Stijn Weijermars" userId="e364d0b9-009e-4116-b78a-a86aed516e71" providerId="ADAL" clId="{F3EB4C53-4C7A-4888-9C00-1CA8B1AE125E}" dt="2019-11-13T18:16:31.975" v="98" actId="2696"/>
        <pc:sldMkLst>
          <pc:docMk/>
          <pc:sldMk cId="1339408570" sldId="440"/>
        </pc:sldMkLst>
      </pc:sldChg>
      <pc:sldChg chg="del">
        <pc:chgData name="Stijn Weijermars" userId="e364d0b9-009e-4116-b78a-a86aed516e71" providerId="ADAL" clId="{F3EB4C53-4C7A-4888-9C00-1CA8B1AE125E}" dt="2019-11-13T18:16:36.153" v="99" actId="2696"/>
        <pc:sldMkLst>
          <pc:docMk/>
          <pc:sldMk cId="2804807345" sldId="442"/>
        </pc:sldMkLst>
      </pc:sldChg>
      <pc:sldChg chg="delSp modTransition">
        <pc:chgData name="Stijn Weijermars" userId="e364d0b9-009e-4116-b78a-a86aed516e71" providerId="ADAL" clId="{F3EB4C53-4C7A-4888-9C00-1CA8B1AE125E}" dt="2019-11-13T18:18:04.867" v="102"/>
        <pc:sldMkLst>
          <pc:docMk/>
          <pc:sldMk cId="2795959403" sldId="443"/>
        </pc:sldMkLst>
        <pc:spChg chg="del">
          <ac:chgData name="Stijn Weijermars" userId="e364d0b9-009e-4116-b78a-a86aed516e71" providerId="ADAL" clId="{F3EB4C53-4C7A-4888-9C00-1CA8B1AE125E}" dt="2019-11-13T18:11:18.420" v="70" actId="478"/>
          <ac:spMkLst>
            <pc:docMk/>
            <pc:sldMk cId="2795959403" sldId="443"/>
            <ac:spMk id="3" creationId="{00000000-0000-0000-0000-000000000000}"/>
          </ac:spMkLst>
        </pc:spChg>
      </pc:sldChg>
      <pc:sldChg chg="modTransition">
        <pc:chgData name="Stijn Weijermars" userId="e364d0b9-009e-4116-b78a-a86aed516e71" providerId="ADAL" clId="{F3EB4C53-4C7A-4888-9C00-1CA8B1AE125E}" dt="2019-11-13T18:18:04.867" v="102"/>
        <pc:sldMkLst>
          <pc:docMk/>
          <pc:sldMk cId="470610311" sldId="444"/>
        </pc:sldMkLst>
      </pc:sldChg>
      <pc:sldChg chg="modTransition">
        <pc:chgData name="Stijn Weijermars" userId="e364d0b9-009e-4116-b78a-a86aed516e71" providerId="ADAL" clId="{F3EB4C53-4C7A-4888-9C00-1CA8B1AE125E}" dt="2019-11-13T18:18:04.867" v="102"/>
        <pc:sldMkLst>
          <pc:docMk/>
          <pc:sldMk cId="1395498984" sldId="445"/>
        </pc:sldMkLst>
      </pc:sldChg>
      <pc:sldChg chg="addSp delSp modSp add modTransition">
        <pc:chgData name="Stijn Weijermars" userId="e364d0b9-009e-4116-b78a-a86aed516e71" providerId="ADAL" clId="{F3EB4C53-4C7A-4888-9C00-1CA8B1AE125E}" dt="2019-11-13T19:24:29.015" v="284" actId="478"/>
        <pc:sldMkLst>
          <pc:docMk/>
          <pc:sldMk cId="2152000617" sldId="446"/>
        </pc:sldMkLst>
        <pc:spChg chg="del mod">
          <ac:chgData name="Stijn Weijermars" userId="e364d0b9-009e-4116-b78a-a86aed516e71" providerId="ADAL" clId="{F3EB4C53-4C7A-4888-9C00-1CA8B1AE125E}" dt="2019-11-13T18:24:04.064" v="117" actId="478"/>
          <ac:spMkLst>
            <pc:docMk/>
            <pc:sldMk cId="2152000617" sldId="446"/>
            <ac:spMk id="2" creationId="{22A58FD1-2F95-471E-8DC4-02AD6A510D6C}"/>
          </ac:spMkLst>
        </pc:spChg>
        <pc:spChg chg="mod">
          <ac:chgData name="Stijn Weijermars" userId="e364d0b9-009e-4116-b78a-a86aed516e71" providerId="ADAL" clId="{F3EB4C53-4C7A-4888-9C00-1CA8B1AE125E}" dt="2019-11-13T18:24:11.554" v="119" actId="14100"/>
          <ac:spMkLst>
            <pc:docMk/>
            <pc:sldMk cId="2152000617" sldId="446"/>
            <ac:spMk id="3" creationId="{ABE72CDF-C6A3-4017-AB9D-ADBFF17ADF57}"/>
          </ac:spMkLst>
        </pc:spChg>
        <pc:spChg chg="add del mod">
          <ac:chgData name="Stijn Weijermars" userId="e364d0b9-009e-4116-b78a-a86aed516e71" providerId="ADAL" clId="{F3EB4C53-4C7A-4888-9C00-1CA8B1AE125E}" dt="2019-11-13T18:24:06.177" v="118" actId="478"/>
          <ac:spMkLst>
            <pc:docMk/>
            <pc:sldMk cId="2152000617" sldId="446"/>
            <ac:spMk id="5" creationId="{5723988B-5611-4537-A9B4-B622EF8DC659}"/>
          </ac:spMkLst>
        </pc:spChg>
        <pc:picChg chg="del">
          <ac:chgData name="Stijn Weijermars" userId="e364d0b9-009e-4116-b78a-a86aed516e71" providerId="ADAL" clId="{F3EB4C53-4C7A-4888-9C00-1CA8B1AE125E}" dt="2019-11-13T19:24:29.015" v="284" actId="478"/>
          <ac:picMkLst>
            <pc:docMk/>
            <pc:sldMk cId="2152000617" sldId="446"/>
            <ac:picMk id="6" creationId="{ED77ACF2-6801-455F-AF15-16DA59DA372B}"/>
          </ac:picMkLst>
        </pc:picChg>
      </pc:sldChg>
      <pc:sldChg chg="addSp delSp modSp add modAnim addCm delCm">
        <pc:chgData name="Stijn Weijermars" userId="e364d0b9-009e-4116-b78a-a86aed516e71" providerId="ADAL" clId="{F3EB4C53-4C7A-4888-9C00-1CA8B1AE125E}" dt="2019-11-13T19:38:15.217" v="579" actId="20577"/>
        <pc:sldMkLst>
          <pc:docMk/>
          <pc:sldMk cId="1903112859" sldId="447"/>
        </pc:sldMkLst>
        <pc:spChg chg="mod">
          <ac:chgData name="Stijn Weijermars" userId="e364d0b9-009e-4116-b78a-a86aed516e71" providerId="ADAL" clId="{F3EB4C53-4C7A-4888-9C00-1CA8B1AE125E}" dt="2019-11-13T19:38:15.217" v="579" actId="20577"/>
          <ac:spMkLst>
            <pc:docMk/>
            <pc:sldMk cId="1903112859" sldId="447"/>
            <ac:spMk id="2" creationId="{2788D073-EA8A-44BE-95AF-4AA65579FBAE}"/>
          </ac:spMkLst>
        </pc:spChg>
        <pc:spChg chg="del mod">
          <ac:chgData name="Stijn Weijermars" userId="e364d0b9-009e-4116-b78a-a86aed516e71" providerId="ADAL" clId="{F3EB4C53-4C7A-4888-9C00-1CA8B1AE125E}" dt="2019-11-13T18:26:43.369" v="123"/>
          <ac:spMkLst>
            <pc:docMk/>
            <pc:sldMk cId="1903112859" sldId="447"/>
            <ac:spMk id="3" creationId="{BEBD0B3F-5204-45A6-8EFF-E3E1CC77CA37}"/>
          </ac:spMkLst>
        </pc:spChg>
        <pc:spChg chg="add del mod">
          <ac:chgData name="Stijn Weijermars" userId="e364d0b9-009e-4116-b78a-a86aed516e71" providerId="ADAL" clId="{F3EB4C53-4C7A-4888-9C00-1CA8B1AE125E}" dt="2019-11-13T18:26:46.742" v="124" actId="478"/>
          <ac:spMkLst>
            <pc:docMk/>
            <pc:sldMk cId="1903112859" sldId="447"/>
            <ac:spMk id="4" creationId="{87999903-819D-4C46-A9D1-15FFFE59EE4C}"/>
          </ac:spMkLst>
        </pc:spChg>
        <pc:spChg chg="add del mod">
          <ac:chgData name="Stijn Weijermars" userId="e364d0b9-009e-4116-b78a-a86aed516e71" providerId="ADAL" clId="{F3EB4C53-4C7A-4888-9C00-1CA8B1AE125E}" dt="2019-11-13T19:26:01.236" v="403" actId="11529"/>
          <ac:spMkLst>
            <pc:docMk/>
            <pc:sldMk cId="1903112859" sldId="447"/>
            <ac:spMk id="7" creationId="{6D93B8A3-F810-4CC4-B294-C156D673669F}"/>
          </ac:spMkLst>
        </pc:spChg>
        <pc:spChg chg="add mod">
          <ac:chgData name="Stijn Weijermars" userId="e364d0b9-009e-4116-b78a-a86aed516e71" providerId="ADAL" clId="{F3EB4C53-4C7A-4888-9C00-1CA8B1AE125E}" dt="2019-11-13T19:38:02.099" v="576" actId="1036"/>
          <ac:spMkLst>
            <pc:docMk/>
            <pc:sldMk cId="1903112859" sldId="447"/>
            <ac:spMk id="8" creationId="{46096AF6-1774-46CD-B51D-431F4C832ED9}"/>
          </ac:spMkLst>
        </pc:spChg>
        <pc:picChg chg="add del">
          <ac:chgData name="Stijn Weijermars" userId="e364d0b9-009e-4116-b78a-a86aed516e71" providerId="ADAL" clId="{F3EB4C53-4C7A-4888-9C00-1CA8B1AE125E}" dt="2019-11-13T18:26:50.802" v="126" actId="478"/>
          <ac:picMkLst>
            <pc:docMk/>
            <pc:sldMk cId="1903112859" sldId="447"/>
            <ac:picMk id="5" creationId="{FFAC9226-342E-41CB-B421-888D7E06EB02}"/>
          </ac:picMkLst>
        </pc:picChg>
        <pc:picChg chg="add mod modCrop">
          <ac:chgData name="Stijn Weijermars" userId="e364d0b9-009e-4116-b78a-a86aed516e71" providerId="ADAL" clId="{F3EB4C53-4C7A-4888-9C00-1CA8B1AE125E}" dt="2019-11-13T19:38:02.099" v="576" actId="1036"/>
          <ac:picMkLst>
            <pc:docMk/>
            <pc:sldMk cId="1903112859" sldId="447"/>
            <ac:picMk id="6" creationId="{7464C397-A6A6-43B6-9CE5-382827604173}"/>
          </ac:picMkLst>
        </pc:picChg>
      </pc:sldChg>
      <pc:sldChg chg="addSp delSp modSp add modAnim">
        <pc:chgData name="Stijn Weijermars" userId="e364d0b9-009e-4116-b78a-a86aed516e71" providerId="ADAL" clId="{F3EB4C53-4C7A-4888-9C00-1CA8B1AE125E}" dt="2019-11-13T19:24:04.457" v="283" actId="20577"/>
        <pc:sldMkLst>
          <pc:docMk/>
          <pc:sldMk cId="232473276" sldId="448"/>
        </pc:sldMkLst>
        <pc:spChg chg="mod">
          <ac:chgData name="Stijn Weijermars" userId="e364d0b9-009e-4116-b78a-a86aed516e71" providerId="ADAL" clId="{F3EB4C53-4C7A-4888-9C00-1CA8B1AE125E}" dt="2019-11-13T19:24:04.457" v="283" actId="20577"/>
          <ac:spMkLst>
            <pc:docMk/>
            <pc:sldMk cId="232473276" sldId="448"/>
            <ac:spMk id="2" creationId="{7A0FF748-295C-4F2D-9E3A-E8B18BF78603}"/>
          </ac:spMkLst>
        </pc:spChg>
        <pc:spChg chg="del">
          <ac:chgData name="Stijn Weijermars" userId="e364d0b9-009e-4116-b78a-a86aed516e71" providerId="ADAL" clId="{F3EB4C53-4C7A-4888-9C00-1CA8B1AE125E}" dt="2019-11-13T18:29:58.530" v="199"/>
          <ac:spMkLst>
            <pc:docMk/>
            <pc:sldMk cId="232473276" sldId="448"/>
            <ac:spMk id="3" creationId="{7D975777-C6E1-4725-8C8D-B53E2ABDCF1F}"/>
          </ac:spMkLst>
        </pc:spChg>
        <pc:spChg chg="add mod">
          <ac:chgData name="Stijn Weijermars" userId="e364d0b9-009e-4116-b78a-a86aed516e71" providerId="ADAL" clId="{F3EB4C53-4C7A-4888-9C00-1CA8B1AE125E}" dt="2019-11-13T18:31:29.527" v="228" actId="692"/>
          <ac:spMkLst>
            <pc:docMk/>
            <pc:sldMk cId="232473276" sldId="448"/>
            <ac:spMk id="5" creationId="{6C1403B6-3CB2-4C3A-8CC3-94AB7713287A}"/>
          </ac:spMkLst>
        </pc:spChg>
        <pc:picChg chg="add mod">
          <ac:chgData name="Stijn Weijermars" userId="e364d0b9-009e-4116-b78a-a86aed516e71" providerId="ADAL" clId="{F3EB4C53-4C7A-4888-9C00-1CA8B1AE125E}" dt="2019-11-13T18:30:07.493" v="202" actId="1076"/>
          <ac:picMkLst>
            <pc:docMk/>
            <pc:sldMk cId="232473276" sldId="448"/>
            <ac:picMk id="4" creationId="{85B515D6-AD80-4740-B5A1-F669C0FCEBA5}"/>
          </ac:picMkLst>
        </pc:picChg>
      </pc:sldChg>
      <pc:sldChg chg="addSp delSp modSp add">
        <pc:chgData name="Stijn Weijermars" userId="e364d0b9-009e-4116-b78a-a86aed516e71" providerId="ADAL" clId="{F3EB4C53-4C7A-4888-9C00-1CA8B1AE125E}" dt="2019-11-13T19:16:25.914" v="258" actId="20577"/>
        <pc:sldMkLst>
          <pc:docMk/>
          <pc:sldMk cId="1984413581" sldId="449"/>
        </pc:sldMkLst>
        <pc:spChg chg="mod">
          <ac:chgData name="Stijn Weijermars" userId="e364d0b9-009e-4116-b78a-a86aed516e71" providerId="ADAL" clId="{F3EB4C53-4C7A-4888-9C00-1CA8B1AE125E}" dt="2019-11-13T19:11:12.473" v="241" actId="20577"/>
          <ac:spMkLst>
            <pc:docMk/>
            <pc:sldMk cId="1984413581" sldId="449"/>
            <ac:spMk id="2" creationId="{10530891-E9DF-49EA-A41F-FB5509180C46}"/>
          </ac:spMkLst>
        </pc:spChg>
        <pc:spChg chg="del">
          <ac:chgData name="Stijn Weijermars" userId="e364d0b9-009e-4116-b78a-a86aed516e71" providerId="ADAL" clId="{F3EB4C53-4C7A-4888-9C00-1CA8B1AE125E}" dt="2019-11-13T19:11:48.275" v="242"/>
          <ac:spMkLst>
            <pc:docMk/>
            <pc:sldMk cId="1984413581" sldId="449"/>
            <ac:spMk id="3" creationId="{EFFEA3A3-3167-45BD-BE3D-B2228C2DC858}"/>
          </ac:spMkLst>
        </pc:spChg>
        <pc:spChg chg="add mod">
          <ac:chgData name="Stijn Weijermars" userId="e364d0b9-009e-4116-b78a-a86aed516e71" providerId="ADAL" clId="{F3EB4C53-4C7A-4888-9C00-1CA8B1AE125E}" dt="2019-11-13T19:16:25.914" v="258" actId="20577"/>
          <ac:spMkLst>
            <pc:docMk/>
            <pc:sldMk cId="1984413581" sldId="449"/>
            <ac:spMk id="8" creationId="{05C38F83-D078-4E16-B9DD-0F648225CF2D}"/>
          </ac:spMkLst>
        </pc:spChg>
        <pc:picChg chg="add mod">
          <ac:chgData name="Stijn Weijermars" userId="e364d0b9-009e-4116-b78a-a86aed516e71" providerId="ADAL" clId="{F3EB4C53-4C7A-4888-9C00-1CA8B1AE125E}" dt="2019-11-13T19:15:36.275" v="251" actId="14100"/>
          <ac:picMkLst>
            <pc:docMk/>
            <pc:sldMk cId="1984413581" sldId="449"/>
            <ac:picMk id="4" creationId="{01261ED6-8F4C-4771-A304-01FE6392EB99}"/>
          </ac:picMkLst>
        </pc:picChg>
        <pc:picChg chg="add mod modCrop">
          <ac:chgData name="Stijn Weijermars" userId="e364d0b9-009e-4116-b78a-a86aed516e71" providerId="ADAL" clId="{F3EB4C53-4C7A-4888-9C00-1CA8B1AE125E}" dt="2019-11-13T19:15:30.715" v="249" actId="14100"/>
          <ac:picMkLst>
            <pc:docMk/>
            <pc:sldMk cId="1984413581" sldId="449"/>
            <ac:picMk id="5" creationId="{63A9ACE1-E769-4127-8528-FC1AA42AA791}"/>
          </ac:picMkLst>
        </pc:picChg>
        <pc:picChg chg="add del">
          <ac:chgData name="Stijn Weijermars" userId="e364d0b9-009e-4116-b78a-a86aed516e71" providerId="ADAL" clId="{F3EB4C53-4C7A-4888-9C00-1CA8B1AE125E}" dt="2019-11-13T19:15:40.569" v="253" actId="478"/>
          <ac:picMkLst>
            <pc:docMk/>
            <pc:sldMk cId="1984413581" sldId="449"/>
            <ac:picMk id="6" creationId="{7134708D-E4C1-4A70-AC2B-3CE1FA680C14}"/>
          </ac:picMkLst>
        </pc:picChg>
        <pc:picChg chg="add mod">
          <ac:chgData name="Stijn Weijermars" userId="e364d0b9-009e-4116-b78a-a86aed516e71" providerId="ADAL" clId="{F3EB4C53-4C7A-4888-9C00-1CA8B1AE125E}" dt="2019-11-13T19:16:01.816" v="255" actId="1076"/>
          <ac:picMkLst>
            <pc:docMk/>
            <pc:sldMk cId="1984413581" sldId="449"/>
            <ac:picMk id="7" creationId="{CBC9046E-F2A7-4B9E-9426-BF9D9B129A1B}"/>
          </ac:picMkLst>
        </pc:picChg>
      </pc:sldChg>
      <pc:sldChg chg="addSp delSp modSp add">
        <pc:chgData name="Stijn Weijermars" userId="e364d0b9-009e-4116-b78a-a86aed516e71" providerId="ADAL" clId="{F3EB4C53-4C7A-4888-9C00-1CA8B1AE125E}" dt="2019-11-13T19:53:06.662" v="1274" actId="14100"/>
        <pc:sldMkLst>
          <pc:docMk/>
          <pc:sldMk cId="890586299" sldId="450"/>
        </pc:sldMkLst>
        <pc:spChg chg="del">
          <ac:chgData name="Stijn Weijermars" userId="e364d0b9-009e-4116-b78a-a86aed516e71" providerId="ADAL" clId="{F3EB4C53-4C7A-4888-9C00-1CA8B1AE125E}" dt="2019-11-13T19:22:39.437" v="261" actId="478"/>
          <ac:spMkLst>
            <pc:docMk/>
            <pc:sldMk cId="890586299" sldId="450"/>
            <ac:spMk id="2" creationId="{9CAD527B-67D1-476B-BE7D-531E84F35234}"/>
          </ac:spMkLst>
        </pc:spChg>
        <pc:spChg chg="del">
          <ac:chgData name="Stijn Weijermars" userId="e364d0b9-009e-4116-b78a-a86aed516e71" providerId="ADAL" clId="{F3EB4C53-4C7A-4888-9C00-1CA8B1AE125E}" dt="2019-11-13T19:22:35.505" v="260"/>
          <ac:spMkLst>
            <pc:docMk/>
            <pc:sldMk cId="890586299" sldId="450"/>
            <ac:spMk id="3" creationId="{BD4E203E-CF27-470D-B4E8-3A84ADC411B5}"/>
          </ac:spMkLst>
        </pc:spChg>
        <pc:spChg chg="add del mod">
          <ac:chgData name="Stijn Weijermars" userId="e364d0b9-009e-4116-b78a-a86aed516e71" providerId="ADAL" clId="{F3EB4C53-4C7A-4888-9C00-1CA8B1AE125E}" dt="2019-11-13T19:52:51.328" v="1272" actId="478"/>
          <ac:spMkLst>
            <pc:docMk/>
            <pc:sldMk cId="890586299" sldId="450"/>
            <ac:spMk id="8" creationId="{E267905F-BDFC-4D71-BC24-82F2DE38AC6A}"/>
          </ac:spMkLst>
        </pc:spChg>
        <pc:picChg chg="add del mod">
          <ac:chgData name="Stijn Weijermars" userId="e364d0b9-009e-4116-b78a-a86aed516e71" providerId="ADAL" clId="{F3EB4C53-4C7A-4888-9C00-1CA8B1AE125E}" dt="2019-11-13T19:51:43.029" v="1149" actId="478"/>
          <ac:picMkLst>
            <pc:docMk/>
            <pc:sldMk cId="890586299" sldId="450"/>
            <ac:picMk id="4" creationId="{B3E19F98-C710-4B12-8B48-04D0FE0C4813}"/>
          </ac:picMkLst>
        </pc:picChg>
        <pc:picChg chg="add mod">
          <ac:chgData name="Stijn Weijermars" userId="e364d0b9-009e-4116-b78a-a86aed516e71" providerId="ADAL" clId="{F3EB4C53-4C7A-4888-9C00-1CA8B1AE125E}" dt="2019-11-13T19:52:46.465" v="1271" actId="1076"/>
          <ac:picMkLst>
            <pc:docMk/>
            <pc:sldMk cId="890586299" sldId="450"/>
            <ac:picMk id="5" creationId="{F3D4A80E-324B-4AC3-B796-35CBAE14706D}"/>
          </ac:picMkLst>
        </pc:picChg>
        <pc:picChg chg="add mod modCrop">
          <ac:chgData name="Stijn Weijermars" userId="e364d0b9-009e-4116-b78a-a86aed516e71" providerId="ADAL" clId="{F3EB4C53-4C7A-4888-9C00-1CA8B1AE125E}" dt="2019-11-13T19:53:06.662" v="1274" actId="14100"/>
          <ac:picMkLst>
            <pc:docMk/>
            <pc:sldMk cId="890586299" sldId="450"/>
            <ac:picMk id="6" creationId="{E2837C14-25A9-4EFE-8911-916A5FC47ED9}"/>
          </ac:picMkLst>
        </pc:picChg>
      </pc:sldChg>
      <pc:sldChg chg="delSp modSp add">
        <pc:chgData name="Stijn Weijermars" userId="e364d0b9-009e-4116-b78a-a86aed516e71" providerId="ADAL" clId="{F3EB4C53-4C7A-4888-9C00-1CA8B1AE125E}" dt="2019-11-13T19:25:26.815" v="399" actId="478"/>
        <pc:sldMkLst>
          <pc:docMk/>
          <pc:sldMk cId="4213487157" sldId="451"/>
        </pc:sldMkLst>
        <pc:spChg chg="del mod">
          <ac:chgData name="Stijn Weijermars" userId="e364d0b9-009e-4116-b78a-a86aed516e71" providerId="ADAL" clId="{F3EB4C53-4C7A-4888-9C00-1CA8B1AE125E}" dt="2019-11-13T19:25:26.815" v="399" actId="478"/>
          <ac:spMkLst>
            <pc:docMk/>
            <pc:sldMk cId="4213487157" sldId="451"/>
            <ac:spMk id="2" creationId="{EC7F75E7-883F-496F-8E51-63C5E985CC48}"/>
          </ac:spMkLst>
        </pc:spChg>
        <pc:spChg chg="mod">
          <ac:chgData name="Stijn Weijermars" userId="e364d0b9-009e-4116-b78a-a86aed516e71" providerId="ADAL" clId="{F3EB4C53-4C7A-4888-9C00-1CA8B1AE125E}" dt="2019-11-13T19:25:23.368" v="398" actId="14100"/>
          <ac:spMkLst>
            <pc:docMk/>
            <pc:sldMk cId="4213487157" sldId="451"/>
            <ac:spMk id="3" creationId="{CCA93AD6-598F-407E-B4D1-0DFF9E8E2988}"/>
          </ac:spMkLst>
        </pc:spChg>
      </pc:sldChg>
      <pc:sldChg chg="modSp add">
        <pc:chgData name="Stijn Weijermars" userId="e364d0b9-009e-4116-b78a-a86aed516e71" providerId="ADAL" clId="{F3EB4C53-4C7A-4888-9C00-1CA8B1AE125E}" dt="2019-11-13T19:59:34.892" v="1870" actId="20577"/>
        <pc:sldMkLst>
          <pc:docMk/>
          <pc:sldMk cId="3390184885" sldId="452"/>
        </pc:sldMkLst>
        <pc:spChg chg="mod">
          <ac:chgData name="Stijn Weijermars" userId="e364d0b9-009e-4116-b78a-a86aed516e71" providerId="ADAL" clId="{F3EB4C53-4C7A-4888-9C00-1CA8B1AE125E}" dt="2019-11-13T19:36:54.880" v="455" actId="20577"/>
          <ac:spMkLst>
            <pc:docMk/>
            <pc:sldMk cId="3390184885" sldId="452"/>
            <ac:spMk id="2" creationId="{3F24B89B-A87F-4E95-850E-2164B7AC95EE}"/>
          </ac:spMkLst>
        </pc:spChg>
        <pc:spChg chg="mod">
          <ac:chgData name="Stijn Weijermars" userId="e364d0b9-009e-4116-b78a-a86aed516e71" providerId="ADAL" clId="{F3EB4C53-4C7A-4888-9C00-1CA8B1AE125E}" dt="2019-11-13T19:59:34.892" v="1870" actId="20577"/>
          <ac:spMkLst>
            <pc:docMk/>
            <pc:sldMk cId="3390184885" sldId="452"/>
            <ac:spMk id="3" creationId="{9CA16BBA-9CF5-414F-9C17-842652EB83FD}"/>
          </ac:spMkLst>
        </pc:spChg>
      </pc:sldChg>
      <pc:sldChg chg="addSp delSp modSp add">
        <pc:chgData name="Stijn Weijermars" userId="e364d0b9-009e-4116-b78a-a86aed516e71" providerId="ADAL" clId="{F3EB4C53-4C7A-4888-9C00-1CA8B1AE125E}" dt="2019-11-13T19:46:33.402" v="1139" actId="1076"/>
        <pc:sldMkLst>
          <pc:docMk/>
          <pc:sldMk cId="3927228363" sldId="453"/>
        </pc:sldMkLst>
        <pc:spChg chg="del">
          <ac:chgData name="Stijn Weijermars" userId="e364d0b9-009e-4116-b78a-a86aed516e71" providerId="ADAL" clId="{F3EB4C53-4C7A-4888-9C00-1CA8B1AE125E}" dt="2019-11-13T19:46:27.123" v="1137" actId="478"/>
          <ac:spMkLst>
            <pc:docMk/>
            <pc:sldMk cId="3927228363" sldId="453"/>
            <ac:spMk id="2" creationId="{8D821F13-2A2C-4184-B330-B0E882BB0142}"/>
          </ac:spMkLst>
        </pc:spChg>
        <pc:spChg chg="del mod">
          <ac:chgData name="Stijn Weijermars" userId="e364d0b9-009e-4116-b78a-a86aed516e71" providerId="ADAL" clId="{F3EB4C53-4C7A-4888-9C00-1CA8B1AE125E}" dt="2019-11-13T19:46:30.015" v="1138" actId="478"/>
          <ac:spMkLst>
            <pc:docMk/>
            <pc:sldMk cId="3927228363" sldId="453"/>
            <ac:spMk id="3" creationId="{8A8B3300-1639-4E92-B80A-0DA603ADA6DA}"/>
          </ac:spMkLst>
        </pc:spChg>
        <pc:picChg chg="add mod">
          <ac:chgData name="Stijn Weijermars" userId="e364d0b9-009e-4116-b78a-a86aed516e71" providerId="ADAL" clId="{F3EB4C53-4C7A-4888-9C00-1CA8B1AE125E}" dt="2019-11-13T19:46:33.402" v="1139" actId="1076"/>
          <ac:picMkLst>
            <pc:docMk/>
            <pc:sldMk cId="3927228363" sldId="453"/>
            <ac:picMk id="4" creationId="{34765331-B456-402A-8558-F4F042F3ACE7}"/>
          </ac:picMkLst>
        </pc:picChg>
      </pc:sldChg>
      <pc:sldChg chg="addSp delSp modSp add">
        <pc:chgData name="Stijn Weijermars" userId="e364d0b9-009e-4116-b78a-a86aed516e71" providerId="ADAL" clId="{F3EB4C53-4C7A-4888-9C00-1CA8B1AE125E}" dt="2019-11-13T19:49:58.125" v="1144" actId="478"/>
        <pc:sldMkLst>
          <pc:docMk/>
          <pc:sldMk cId="209958696" sldId="454"/>
        </pc:sldMkLst>
        <pc:spChg chg="del">
          <ac:chgData name="Stijn Weijermars" userId="e364d0b9-009e-4116-b78a-a86aed516e71" providerId="ADAL" clId="{F3EB4C53-4C7A-4888-9C00-1CA8B1AE125E}" dt="2019-11-13T19:49:58.125" v="1144" actId="478"/>
          <ac:spMkLst>
            <pc:docMk/>
            <pc:sldMk cId="209958696" sldId="454"/>
            <ac:spMk id="2" creationId="{0C5BF669-A375-4062-B52F-C9BC842CBFB2}"/>
          </ac:spMkLst>
        </pc:spChg>
        <pc:spChg chg="del">
          <ac:chgData name="Stijn Weijermars" userId="e364d0b9-009e-4116-b78a-a86aed516e71" providerId="ADAL" clId="{F3EB4C53-4C7A-4888-9C00-1CA8B1AE125E}" dt="2019-11-13T19:49:55.608" v="1143" actId="478"/>
          <ac:spMkLst>
            <pc:docMk/>
            <pc:sldMk cId="209958696" sldId="454"/>
            <ac:spMk id="3" creationId="{B9F66B43-7790-46C8-B666-F16EB4E2F4A4}"/>
          </ac:spMkLst>
        </pc:spChg>
        <pc:picChg chg="add mod">
          <ac:chgData name="Stijn Weijermars" userId="e364d0b9-009e-4116-b78a-a86aed516e71" providerId="ADAL" clId="{F3EB4C53-4C7A-4888-9C00-1CA8B1AE125E}" dt="2019-11-13T19:49:53.146" v="1142" actId="1076"/>
          <ac:picMkLst>
            <pc:docMk/>
            <pc:sldMk cId="209958696" sldId="454"/>
            <ac:picMk id="4" creationId="{E6A02F58-3645-4F93-AEED-13A24C7B0F62}"/>
          </ac:picMkLst>
        </pc:picChg>
      </pc:sldChg>
      <pc:sldChg chg="modSp add">
        <pc:chgData name="Stijn Weijermars" userId="e364d0b9-009e-4116-b78a-a86aed516e71" providerId="ADAL" clId="{F3EB4C53-4C7A-4888-9C00-1CA8B1AE125E}" dt="2019-11-13T20:01:34.872" v="1926" actId="20577"/>
        <pc:sldMkLst>
          <pc:docMk/>
          <pc:sldMk cId="2193075866" sldId="455"/>
        </pc:sldMkLst>
        <pc:spChg chg="mod">
          <ac:chgData name="Stijn Weijermars" userId="e364d0b9-009e-4116-b78a-a86aed516e71" providerId="ADAL" clId="{F3EB4C53-4C7A-4888-9C00-1CA8B1AE125E}" dt="2019-11-13T19:54:44.397" v="1291" actId="20577"/>
          <ac:spMkLst>
            <pc:docMk/>
            <pc:sldMk cId="2193075866" sldId="455"/>
            <ac:spMk id="2" creationId="{5F8984AE-CD9D-4894-953D-79AA871F5C3D}"/>
          </ac:spMkLst>
        </pc:spChg>
        <pc:spChg chg="mod">
          <ac:chgData name="Stijn Weijermars" userId="e364d0b9-009e-4116-b78a-a86aed516e71" providerId="ADAL" clId="{F3EB4C53-4C7A-4888-9C00-1CA8B1AE125E}" dt="2019-11-13T20:01:34.872" v="1926" actId="20577"/>
          <ac:spMkLst>
            <pc:docMk/>
            <pc:sldMk cId="2193075866" sldId="455"/>
            <ac:spMk id="3" creationId="{88A914A7-C0EF-4CEC-A0C2-49464CCF5509}"/>
          </ac:spMkLst>
        </pc:spChg>
      </pc:sldChg>
    </pc:docChg>
  </pc:docChgLst>
  <pc:docChgLst>
    <pc:chgData name="Stijn Weijermars" userId="e364d0b9-009e-4116-b78a-a86aed516e71" providerId="ADAL" clId="{8DBFC0B0-5D41-4E80-893A-4FE0D7CA9B42}"/>
    <pc:docChg chg="modSld">
      <pc:chgData name="Stijn Weijermars" userId="e364d0b9-009e-4116-b78a-a86aed516e71" providerId="ADAL" clId="{8DBFC0B0-5D41-4E80-893A-4FE0D7CA9B42}" dt="2019-11-13T20:07:33.132" v="1" actId="1076"/>
      <pc:docMkLst>
        <pc:docMk/>
      </pc:docMkLst>
      <pc:sldChg chg="addSp modSp">
        <pc:chgData name="Stijn Weijermars" userId="e364d0b9-009e-4116-b78a-a86aed516e71" providerId="ADAL" clId="{8DBFC0B0-5D41-4E80-893A-4FE0D7CA9B42}" dt="2019-11-13T20:07:33.132" v="1" actId="1076"/>
        <pc:sldMkLst>
          <pc:docMk/>
          <pc:sldMk cId="890586299" sldId="450"/>
        </pc:sldMkLst>
        <pc:spChg chg="add mod">
          <ac:chgData name="Stijn Weijermars" userId="e364d0b9-009e-4116-b78a-a86aed516e71" providerId="ADAL" clId="{8DBFC0B0-5D41-4E80-893A-4FE0D7CA9B42}" dt="2019-11-13T20:07:33.132" v="1" actId="1076"/>
          <ac:spMkLst>
            <pc:docMk/>
            <pc:sldMk cId="890586299" sldId="450"/>
            <ac:spMk id="2" creationId="{F8386E94-75AF-4467-B4DC-CA22AC57B1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5D1F7AA9-1F83-45A3-BEC1-0B19E81F2AE3}" type="datetimeFigureOut">
              <a:rPr lang="nl-NL" smtClean="0"/>
              <a:t>13-11-2019</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1EF8B88-49C2-453F-92C1-FE690164DB82}" type="slidenum">
              <a:rPr lang="nl-NL" smtClean="0"/>
              <a:t>‹nr.›</a:t>
            </a:fld>
            <a:endParaRPr lang="nl-NL"/>
          </a:p>
        </p:txBody>
      </p:sp>
    </p:spTree>
    <p:extLst>
      <p:ext uri="{BB962C8B-B14F-4D97-AF65-F5344CB8AC3E}">
        <p14:creationId xmlns:p14="http://schemas.microsoft.com/office/powerpoint/2010/main" val="415454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13-11-2019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6444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13-11-2019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324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13-11-2019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0470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13-11-2019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7631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13-11-2019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906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13-11-2019</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7844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13-11-2019</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359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13-11-2019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36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13-11-2019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52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13-11-2019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6272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l="-20000" r="-20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13-11-2019</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79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platformduurzamehuisvesting.nl/"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BE72CDF-C6A3-4017-AB9D-ADBFF17ADF57}"/>
              </a:ext>
            </a:extLst>
          </p:cNvPr>
          <p:cNvSpPr>
            <a:spLocks noGrp="1"/>
          </p:cNvSpPr>
          <p:nvPr>
            <p:ph idx="1"/>
          </p:nvPr>
        </p:nvSpPr>
        <p:spPr>
          <a:xfrm>
            <a:off x="2735627" y="1196753"/>
            <a:ext cx="6901859" cy="4929411"/>
          </a:xfrm>
        </p:spPr>
        <p:txBody>
          <a:bodyPr/>
          <a:lstStyle/>
          <a:p>
            <a:pPr marL="0" indent="0" algn="ctr">
              <a:buNone/>
            </a:pPr>
            <a:r>
              <a:rPr lang="nl-NL" sz="4800" dirty="0"/>
              <a:t>Water &amp; Energie </a:t>
            </a:r>
          </a:p>
          <a:p>
            <a:pPr marL="0" indent="0" algn="ctr">
              <a:buNone/>
            </a:pPr>
            <a:r>
              <a:rPr lang="nl-NL" dirty="0"/>
              <a:t>Periode 2 </a:t>
            </a:r>
          </a:p>
          <a:p>
            <a:pPr marL="0" indent="0" algn="ctr">
              <a:buNone/>
            </a:pPr>
            <a:r>
              <a:rPr lang="nl-NL" dirty="0"/>
              <a:t>IBS Mijn Onderneming</a:t>
            </a:r>
          </a:p>
        </p:txBody>
      </p:sp>
    </p:spTree>
    <p:extLst>
      <p:ext uri="{BB962C8B-B14F-4D97-AF65-F5344CB8AC3E}">
        <p14:creationId xmlns:p14="http://schemas.microsoft.com/office/powerpoint/2010/main" val="215200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Gedragverandering</a:t>
            </a:r>
            <a:endParaRPr lang="nl-NL"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82" t="21713" r="42739" b="36419"/>
          <a:stretch/>
        </p:blipFill>
        <p:spPr bwMode="auto">
          <a:xfrm>
            <a:off x="2495600" y="1628801"/>
            <a:ext cx="8026300" cy="395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95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456" y="1772816"/>
            <a:ext cx="650094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71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Motiverende factoren (WILLEN)</a:t>
            </a:r>
          </a:p>
        </p:txBody>
      </p:sp>
      <p:sp>
        <p:nvSpPr>
          <p:cNvPr id="4" name="Tijdelijke aanduiding voor inhoud 3"/>
          <p:cNvSpPr>
            <a:spLocks noGrp="1"/>
          </p:cNvSpPr>
          <p:nvPr>
            <p:ph idx="1"/>
          </p:nvPr>
        </p:nvSpPr>
        <p:spPr/>
        <p:txBody>
          <a:bodyPr/>
          <a:lstStyle/>
          <a:p>
            <a:pPr marL="0" indent="0">
              <a:buNone/>
            </a:pPr>
            <a:r>
              <a:rPr lang="nl-NL" sz="2400" b="1" dirty="0"/>
              <a:t>Kennis</a:t>
            </a:r>
            <a:endParaRPr lang="nl-NL" sz="2000" b="1" dirty="0"/>
          </a:p>
          <a:p>
            <a:r>
              <a:rPr lang="nl-NL" sz="2000" dirty="0"/>
              <a:t>Het kan zijn dat mensen niet bezig zijn met energiebesparend gedrag, omdat het ze ontbreekt aan kennis over de mogelijkheden. Of omdat ze niet over de juiste kennis beschikken. Door eenvoudige, korte boodschappen kunt u dergelijke misverstanden wegnemen.</a:t>
            </a:r>
          </a:p>
          <a:p>
            <a:endParaRPr lang="nl-NL" dirty="0"/>
          </a:p>
          <a:p>
            <a:endParaRPr lang="nl-NL" dirty="0"/>
          </a:p>
        </p:txBody>
      </p:sp>
    </p:spTree>
    <p:extLst>
      <p:ext uri="{BB962C8B-B14F-4D97-AF65-F5344CB8AC3E}">
        <p14:creationId xmlns:p14="http://schemas.microsoft.com/office/powerpoint/2010/main" val="1790212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Mythen en waarheden</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01" t="57164" r="65698" b="33443"/>
          <a:stretch/>
        </p:blipFill>
        <p:spPr bwMode="auto">
          <a:xfrm>
            <a:off x="4445000" y="2273300"/>
            <a:ext cx="4673600" cy="104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310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Mythen en waarheden</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02" t="53299" r="64959" b="17407"/>
          <a:stretch/>
        </p:blipFill>
        <p:spPr bwMode="auto">
          <a:xfrm>
            <a:off x="3143672" y="1844824"/>
            <a:ext cx="6120680" cy="324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41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Mythen en waarheden</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681" t="35171" r="36544" b="55716"/>
          <a:stretch/>
        </p:blipFill>
        <p:spPr bwMode="auto">
          <a:xfrm>
            <a:off x="4356100" y="2247900"/>
            <a:ext cx="4318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76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Mythen en waarheden</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46" t="31555" r="32577" b="39379"/>
          <a:stretch/>
        </p:blipFill>
        <p:spPr bwMode="auto">
          <a:xfrm>
            <a:off x="3000598" y="1844824"/>
            <a:ext cx="6460021" cy="3240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054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Motiverende factoren</a:t>
            </a:r>
          </a:p>
        </p:txBody>
      </p:sp>
      <p:sp>
        <p:nvSpPr>
          <p:cNvPr id="4" name="Tijdelijke aanduiding voor inhoud 3"/>
          <p:cNvSpPr>
            <a:spLocks noGrp="1"/>
          </p:cNvSpPr>
          <p:nvPr>
            <p:ph idx="1"/>
          </p:nvPr>
        </p:nvSpPr>
        <p:spPr/>
        <p:txBody>
          <a:bodyPr/>
          <a:lstStyle/>
          <a:p>
            <a:pPr marL="0" indent="0">
              <a:buNone/>
            </a:pPr>
            <a:r>
              <a:rPr lang="nl-NL" sz="2400" b="1" dirty="0"/>
              <a:t>Attituden</a:t>
            </a:r>
          </a:p>
          <a:p>
            <a:r>
              <a:rPr lang="nl-NL" sz="2000" dirty="0"/>
              <a:t>Attituden zijn individuele afwegingen van voor- en nadelen, om een bepaald gedrag te vertonen. Uit onderzoek blijkt dat mensen meestal positief staan tegenover energiebesparing. </a:t>
            </a:r>
          </a:p>
          <a:p>
            <a:endParaRPr lang="nl-NL" sz="2000" dirty="0"/>
          </a:p>
          <a:p>
            <a:r>
              <a:rPr lang="nl-NL" sz="2000" b="1" dirty="0"/>
              <a:t>De juiste grondhouding is dus aanwezig.</a:t>
            </a:r>
          </a:p>
          <a:p>
            <a:endParaRPr lang="nl-NL" sz="2000" dirty="0"/>
          </a:p>
          <a:p>
            <a:r>
              <a:rPr lang="nl-NL" sz="2000" dirty="0"/>
              <a:t>Maar het is heel belangrijk uit te leggen </a:t>
            </a:r>
            <a:r>
              <a:rPr lang="nl-NL" sz="2000" dirty="0" err="1"/>
              <a:t>wáárom</a:t>
            </a:r>
            <a:r>
              <a:rPr lang="nl-NL" sz="2000" dirty="0"/>
              <a:t> mensen iets moeten doen of laten. Attituden kunt u verder versterken, als eenmaal duidelijk is welke invloed de betrokkenen zelf kunnen hebben op het realiseren van milieudoelstellingen.</a:t>
            </a:r>
          </a:p>
          <a:p>
            <a:pPr marL="0" indent="0">
              <a:buNone/>
            </a:pPr>
            <a:endParaRPr lang="nl-NL" sz="2000" dirty="0"/>
          </a:p>
          <a:p>
            <a:endParaRPr lang="nl-NL" dirty="0"/>
          </a:p>
          <a:p>
            <a:endParaRPr lang="nl-NL" dirty="0"/>
          </a:p>
        </p:txBody>
      </p:sp>
    </p:spTree>
    <p:extLst>
      <p:ext uri="{BB962C8B-B14F-4D97-AF65-F5344CB8AC3E}">
        <p14:creationId xmlns:p14="http://schemas.microsoft.com/office/powerpoint/2010/main" val="4163501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Motiverende factoren</a:t>
            </a:r>
          </a:p>
        </p:txBody>
      </p:sp>
      <p:sp>
        <p:nvSpPr>
          <p:cNvPr id="4" name="Tijdelijke aanduiding voor inhoud 3"/>
          <p:cNvSpPr>
            <a:spLocks noGrp="1"/>
          </p:cNvSpPr>
          <p:nvPr>
            <p:ph idx="1"/>
          </p:nvPr>
        </p:nvSpPr>
        <p:spPr/>
        <p:txBody>
          <a:bodyPr/>
          <a:lstStyle/>
          <a:p>
            <a:pPr marL="0" indent="0">
              <a:buNone/>
            </a:pPr>
            <a:r>
              <a:rPr lang="nl-NL" sz="2400" b="1" dirty="0"/>
              <a:t>Sociale invloed</a:t>
            </a:r>
          </a:p>
          <a:p>
            <a:r>
              <a:rPr lang="nl-NL" sz="2000" dirty="0"/>
              <a:t>Sociale invloed kan betrekking hebben op de inschatting van wat anderen in je directe omgeving (werkvloer) van je verwachten. Het kan ook slaan op wat je volgens anderen eigenlijk behoort te doen (sociale norm). Beide aspecten spelen mee bij het stimuleren van energiebesparend gedrag. </a:t>
            </a:r>
          </a:p>
          <a:p>
            <a:endParaRPr lang="nl-NL" sz="2000" dirty="0"/>
          </a:p>
          <a:p>
            <a:r>
              <a:rPr lang="nl-NL" sz="2000" b="1" dirty="0"/>
              <a:t>Attituden en sociale invloed versterken elkaar. </a:t>
            </a:r>
          </a:p>
          <a:p>
            <a:endParaRPr lang="nl-NL" dirty="0"/>
          </a:p>
          <a:p>
            <a:endParaRPr lang="nl-NL" dirty="0"/>
          </a:p>
        </p:txBody>
      </p:sp>
    </p:spTree>
    <p:extLst>
      <p:ext uri="{BB962C8B-B14F-4D97-AF65-F5344CB8AC3E}">
        <p14:creationId xmlns:p14="http://schemas.microsoft.com/office/powerpoint/2010/main" val="1427526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237" t="28078" r="32650" b="41540"/>
          <a:stretch/>
        </p:blipFill>
        <p:spPr bwMode="auto">
          <a:xfrm>
            <a:off x="3071665" y="1844824"/>
            <a:ext cx="6633377"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89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A93AD6-598F-407E-B4D1-0DFF9E8E2988}"/>
              </a:ext>
            </a:extLst>
          </p:cNvPr>
          <p:cNvSpPr>
            <a:spLocks noGrp="1"/>
          </p:cNvSpPr>
          <p:nvPr>
            <p:ph idx="1"/>
          </p:nvPr>
        </p:nvSpPr>
        <p:spPr>
          <a:xfrm>
            <a:off x="2866256" y="3040068"/>
            <a:ext cx="8382315" cy="1735133"/>
          </a:xfrm>
        </p:spPr>
        <p:txBody>
          <a:bodyPr>
            <a:normAutofit/>
          </a:bodyPr>
          <a:lstStyle/>
          <a:p>
            <a:pPr marL="0" indent="0">
              <a:buNone/>
            </a:pPr>
            <a:r>
              <a:rPr lang="nl-NL" sz="3200" b="1" dirty="0"/>
              <a:t>Wat zijn jullie verwachtingen en wensen?</a:t>
            </a:r>
          </a:p>
        </p:txBody>
      </p:sp>
    </p:spTree>
    <p:extLst>
      <p:ext uri="{BB962C8B-B14F-4D97-AF65-F5344CB8AC3E}">
        <p14:creationId xmlns:p14="http://schemas.microsoft.com/office/powerpoint/2010/main" val="4213487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62" t="19001" r="56889" b="29697"/>
          <a:stretch/>
        </p:blipFill>
        <p:spPr bwMode="auto">
          <a:xfrm>
            <a:off x="3575720" y="1124745"/>
            <a:ext cx="5760640" cy="530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54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 staat stellende factoren (KUNNEN)</a:t>
            </a:r>
          </a:p>
        </p:txBody>
      </p:sp>
      <p:sp>
        <p:nvSpPr>
          <p:cNvPr id="3" name="Tijdelijke aanduiding voor inhoud 2"/>
          <p:cNvSpPr>
            <a:spLocks noGrp="1"/>
          </p:cNvSpPr>
          <p:nvPr>
            <p:ph idx="1"/>
          </p:nvPr>
        </p:nvSpPr>
        <p:spPr>
          <a:xfrm>
            <a:off x="2590800" y="1844824"/>
            <a:ext cx="7772400" cy="4784576"/>
          </a:xfrm>
        </p:spPr>
        <p:txBody>
          <a:bodyPr/>
          <a:lstStyle/>
          <a:p>
            <a:pPr marL="0" indent="0">
              <a:buNone/>
            </a:pPr>
            <a:r>
              <a:rPr lang="nl-NL" sz="2000" dirty="0"/>
              <a:t>Bij in staat stellende factoren gaat het om randvoorwaarden die het mogelijk maken om het gewenste gedrag uit te voeren (bijvoorbeeld het organiseren van trainingen en cursussen), of die ongewenst gedrag juist onmogelijk maken (bijvoorbeeld door het stellen van regels of door technische voorzieningen)</a:t>
            </a:r>
          </a:p>
        </p:txBody>
      </p:sp>
    </p:spTree>
    <p:extLst>
      <p:ext uri="{BB962C8B-B14F-4D97-AF65-F5344CB8AC3E}">
        <p14:creationId xmlns:p14="http://schemas.microsoft.com/office/powerpoint/2010/main" val="470610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Versterkende factoren (VERSTERKEN)</a:t>
            </a:r>
          </a:p>
        </p:txBody>
      </p:sp>
      <p:sp>
        <p:nvSpPr>
          <p:cNvPr id="3" name="Tijdelijke aanduiding voor inhoud 2"/>
          <p:cNvSpPr>
            <a:spLocks noGrp="1"/>
          </p:cNvSpPr>
          <p:nvPr>
            <p:ph idx="1"/>
          </p:nvPr>
        </p:nvSpPr>
        <p:spPr>
          <a:xfrm>
            <a:off x="2590800" y="1844824"/>
            <a:ext cx="7772400" cy="4784576"/>
          </a:xfrm>
        </p:spPr>
        <p:txBody>
          <a:bodyPr/>
          <a:lstStyle/>
          <a:p>
            <a:pPr marL="0" indent="0">
              <a:buNone/>
            </a:pPr>
            <a:r>
              <a:rPr lang="nl-NL" sz="2000" dirty="0"/>
              <a:t>Versterkende factoren hebben betrekking op kenmerken in de omgeving die het gewenste gedrag bevorderen of bekrachtigen. Denk bijvoorbeeld aan het geven van ondersteuning door het management.</a:t>
            </a:r>
          </a:p>
        </p:txBody>
      </p:sp>
    </p:spTree>
    <p:extLst>
      <p:ext uri="{BB962C8B-B14F-4D97-AF65-F5344CB8AC3E}">
        <p14:creationId xmlns:p14="http://schemas.microsoft.com/office/powerpoint/2010/main" val="1395498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 van aanpak </a:t>
            </a:r>
            <a:r>
              <a:rPr lang="nl-NL" dirty="0" err="1"/>
              <a:t>gedragverandering</a:t>
            </a:r>
            <a:endParaRPr lang="nl-NL" dirty="0"/>
          </a:p>
        </p:txBody>
      </p:sp>
      <p:sp>
        <p:nvSpPr>
          <p:cNvPr id="3" name="Tijdelijke aanduiding voor inhoud 2"/>
          <p:cNvSpPr>
            <a:spLocks noGrp="1"/>
          </p:cNvSpPr>
          <p:nvPr>
            <p:ph idx="1"/>
          </p:nvPr>
        </p:nvSpPr>
        <p:spPr/>
        <p:txBody>
          <a:bodyPr/>
          <a:lstStyle/>
          <a:p>
            <a:endParaRPr lang="nl-NL"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82" t="21713" r="42739" b="36419"/>
          <a:stretch/>
        </p:blipFill>
        <p:spPr bwMode="auto">
          <a:xfrm>
            <a:off x="2495600" y="1628801"/>
            <a:ext cx="8026300" cy="395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362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5400000">
            <a:off x="-995119" y="4353114"/>
            <a:ext cx="8860565" cy="648072"/>
          </a:xfrm>
        </p:spPr>
        <p:txBody>
          <a:bodyPr/>
          <a:lstStyle/>
          <a:p>
            <a:r>
              <a:rPr lang="nl-NL" dirty="0"/>
              <a:t>Instrumenten</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62" t="18882" r="41959" b="9556"/>
          <a:stretch/>
        </p:blipFill>
        <p:spPr bwMode="auto">
          <a:xfrm>
            <a:off x="3759200" y="-1"/>
            <a:ext cx="8432800" cy="7115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530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984AE-CD9D-4894-953D-79AA871F5C3D}"/>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88A914A7-C0EF-4CEC-A0C2-49464CCF5509}"/>
              </a:ext>
            </a:extLst>
          </p:cNvPr>
          <p:cNvSpPr>
            <a:spLocks noGrp="1"/>
          </p:cNvSpPr>
          <p:nvPr>
            <p:ph idx="1"/>
          </p:nvPr>
        </p:nvSpPr>
        <p:spPr/>
        <p:txBody>
          <a:bodyPr/>
          <a:lstStyle/>
          <a:p>
            <a:pPr marL="0" indent="0">
              <a:buNone/>
            </a:pPr>
            <a:r>
              <a:rPr lang="nl-NL" dirty="0"/>
              <a:t>Bedenk per determinant één concrete maatregel per type instrument die kan worden ingezet om een bijdrage te leveren aan het realiseren van de klimaattafel (Elektriciteit / Gebouwde omgeving)</a:t>
            </a:r>
          </a:p>
          <a:p>
            <a:pPr marL="0" indent="0">
              <a:buNone/>
            </a:pPr>
            <a:r>
              <a:rPr lang="nl-NL" dirty="0"/>
              <a:t>(= </a:t>
            </a:r>
            <a:r>
              <a:rPr lang="nl-NL"/>
              <a:t>12 maatregelen)</a:t>
            </a:r>
            <a:endParaRPr lang="nl-NL" dirty="0"/>
          </a:p>
          <a:p>
            <a:pPr marL="0" indent="0">
              <a:buNone/>
            </a:pPr>
            <a:endParaRPr lang="nl-NL" dirty="0"/>
          </a:p>
        </p:txBody>
      </p:sp>
    </p:spTree>
    <p:extLst>
      <p:ext uri="{BB962C8B-B14F-4D97-AF65-F5344CB8AC3E}">
        <p14:creationId xmlns:p14="http://schemas.microsoft.com/office/powerpoint/2010/main" val="219307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88D073-EA8A-44BE-95AF-4AA65579FBAE}"/>
              </a:ext>
            </a:extLst>
          </p:cNvPr>
          <p:cNvSpPr>
            <a:spLocks noGrp="1"/>
          </p:cNvSpPr>
          <p:nvPr>
            <p:ph type="title"/>
          </p:nvPr>
        </p:nvSpPr>
        <p:spPr/>
        <p:txBody>
          <a:bodyPr/>
          <a:lstStyle/>
          <a:p>
            <a:r>
              <a:rPr lang="nl-NL" dirty="0"/>
              <a:t>Energiebesparingsplan! Opzet periode in hoofdlijnen</a:t>
            </a:r>
          </a:p>
        </p:txBody>
      </p:sp>
      <p:pic>
        <p:nvPicPr>
          <p:cNvPr id="6" name="Afbeelding 5">
            <a:extLst>
              <a:ext uri="{FF2B5EF4-FFF2-40B4-BE49-F238E27FC236}">
                <a16:creationId xmlns:a16="http://schemas.microsoft.com/office/drawing/2014/main" id="{7464C397-A6A6-43B6-9CE5-382827604173}"/>
              </a:ext>
            </a:extLst>
          </p:cNvPr>
          <p:cNvPicPr>
            <a:picLocks noChangeAspect="1"/>
          </p:cNvPicPr>
          <p:nvPr/>
        </p:nvPicPr>
        <p:blipFill rotWithShape="1">
          <a:blip r:embed="rId2"/>
          <a:srcRect l="15000" t="37454" r="39762" b="37772"/>
          <a:stretch/>
        </p:blipFill>
        <p:spPr>
          <a:xfrm>
            <a:off x="2639616" y="2334613"/>
            <a:ext cx="8532416" cy="2627085"/>
          </a:xfrm>
          <a:prstGeom prst="rect">
            <a:avLst/>
          </a:prstGeom>
        </p:spPr>
      </p:pic>
      <p:sp>
        <p:nvSpPr>
          <p:cNvPr id="8" name="Ovaal 7">
            <a:extLst>
              <a:ext uri="{FF2B5EF4-FFF2-40B4-BE49-F238E27FC236}">
                <a16:creationId xmlns:a16="http://schemas.microsoft.com/office/drawing/2014/main" id="{46096AF6-1774-46CD-B51D-431F4C832ED9}"/>
              </a:ext>
            </a:extLst>
          </p:cNvPr>
          <p:cNvSpPr/>
          <p:nvPr/>
        </p:nvSpPr>
        <p:spPr>
          <a:xfrm>
            <a:off x="2639616" y="2496456"/>
            <a:ext cx="8532416" cy="4934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0311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530891-E9DF-49EA-A41F-FB5509180C46}"/>
              </a:ext>
            </a:extLst>
          </p:cNvPr>
          <p:cNvSpPr>
            <a:spLocks noGrp="1"/>
          </p:cNvSpPr>
          <p:nvPr>
            <p:ph type="title"/>
          </p:nvPr>
        </p:nvSpPr>
        <p:spPr/>
        <p:txBody>
          <a:bodyPr/>
          <a:lstStyle/>
          <a:p>
            <a:r>
              <a:rPr lang="nl-NL" dirty="0"/>
              <a:t>Aanleiding</a:t>
            </a:r>
          </a:p>
        </p:txBody>
      </p:sp>
      <p:pic>
        <p:nvPicPr>
          <p:cNvPr id="4" name="Tijdelijke aanduiding voor inhoud 3">
            <a:extLst>
              <a:ext uri="{FF2B5EF4-FFF2-40B4-BE49-F238E27FC236}">
                <a16:creationId xmlns:a16="http://schemas.microsoft.com/office/drawing/2014/main" id="{01261ED6-8F4C-4771-A304-01FE6392EB99}"/>
              </a:ext>
            </a:extLst>
          </p:cNvPr>
          <p:cNvPicPr>
            <a:picLocks noGrp="1" noChangeAspect="1"/>
          </p:cNvPicPr>
          <p:nvPr>
            <p:ph idx="1"/>
          </p:nvPr>
        </p:nvPicPr>
        <p:blipFill>
          <a:blip r:embed="rId2"/>
          <a:stretch>
            <a:fillRect/>
          </a:stretch>
        </p:blipFill>
        <p:spPr>
          <a:xfrm>
            <a:off x="6406243" y="656691"/>
            <a:ext cx="4914900" cy="2340429"/>
          </a:xfrm>
          <a:prstGeom prst="rect">
            <a:avLst/>
          </a:prstGeom>
        </p:spPr>
      </p:pic>
      <p:pic>
        <p:nvPicPr>
          <p:cNvPr id="5" name="Afbeelding 4">
            <a:extLst>
              <a:ext uri="{FF2B5EF4-FFF2-40B4-BE49-F238E27FC236}">
                <a16:creationId xmlns:a16="http://schemas.microsoft.com/office/drawing/2014/main" id="{63A9ACE1-E769-4127-8528-FC1AA42AA791}"/>
              </a:ext>
            </a:extLst>
          </p:cNvPr>
          <p:cNvPicPr>
            <a:picLocks noChangeAspect="1"/>
          </p:cNvPicPr>
          <p:nvPr/>
        </p:nvPicPr>
        <p:blipFill rotWithShape="1">
          <a:blip r:embed="rId3"/>
          <a:srcRect l="14643" t="15832" r="16786" b="4853"/>
          <a:stretch/>
        </p:blipFill>
        <p:spPr>
          <a:xfrm>
            <a:off x="1785257" y="1088571"/>
            <a:ext cx="4484914" cy="2916602"/>
          </a:xfrm>
          <a:prstGeom prst="rect">
            <a:avLst/>
          </a:prstGeom>
        </p:spPr>
      </p:pic>
      <p:pic>
        <p:nvPicPr>
          <p:cNvPr id="7" name="Afbeelding 6">
            <a:extLst>
              <a:ext uri="{FF2B5EF4-FFF2-40B4-BE49-F238E27FC236}">
                <a16:creationId xmlns:a16="http://schemas.microsoft.com/office/drawing/2014/main" id="{CBC9046E-F2A7-4B9E-9426-BF9D9B129A1B}"/>
              </a:ext>
            </a:extLst>
          </p:cNvPr>
          <p:cNvPicPr>
            <a:picLocks noChangeAspect="1"/>
          </p:cNvPicPr>
          <p:nvPr/>
        </p:nvPicPr>
        <p:blipFill>
          <a:blip r:embed="rId4"/>
          <a:stretch>
            <a:fillRect/>
          </a:stretch>
        </p:blipFill>
        <p:spPr>
          <a:xfrm>
            <a:off x="2884714" y="1589609"/>
            <a:ext cx="2286000" cy="1914525"/>
          </a:xfrm>
          <a:prstGeom prst="rect">
            <a:avLst/>
          </a:prstGeom>
        </p:spPr>
      </p:pic>
      <p:sp>
        <p:nvSpPr>
          <p:cNvPr id="8" name="Rechthoek 7">
            <a:extLst>
              <a:ext uri="{FF2B5EF4-FFF2-40B4-BE49-F238E27FC236}">
                <a16:creationId xmlns:a16="http://schemas.microsoft.com/office/drawing/2014/main" id="{05C38F83-D078-4E16-B9DD-0F648225CF2D}"/>
              </a:ext>
            </a:extLst>
          </p:cNvPr>
          <p:cNvSpPr/>
          <p:nvPr/>
        </p:nvSpPr>
        <p:spPr>
          <a:xfrm>
            <a:off x="1785257" y="4113016"/>
            <a:ext cx="4573560" cy="646331"/>
          </a:xfrm>
          <a:prstGeom prst="rect">
            <a:avLst/>
          </a:prstGeom>
        </p:spPr>
        <p:txBody>
          <a:bodyPr wrap="none">
            <a:spAutoFit/>
          </a:bodyPr>
          <a:lstStyle/>
          <a:p>
            <a:r>
              <a:rPr lang="nl-NL" dirty="0">
                <a:hlinkClick r:id="rId5"/>
              </a:rPr>
              <a:t>https://www.platformduurzamehuisvesting.nl/</a:t>
            </a:r>
            <a:endParaRPr lang="nl-NL" dirty="0"/>
          </a:p>
          <a:p>
            <a:endParaRPr lang="nl-NL" dirty="0"/>
          </a:p>
        </p:txBody>
      </p:sp>
    </p:spTree>
    <p:extLst>
      <p:ext uri="{BB962C8B-B14F-4D97-AF65-F5344CB8AC3E}">
        <p14:creationId xmlns:p14="http://schemas.microsoft.com/office/powerpoint/2010/main" val="198441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3D4A80E-324B-4AC3-B796-35CBAE14706D}"/>
              </a:ext>
            </a:extLst>
          </p:cNvPr>
          <p:cNvPicPr>
            <a:picLocks noChangeAspect="1"/>
          </p:cNvPicPr>
          <p:nvPr/>
        </p:nvPicPr>
        <p:blipFill>
          <a:blip r:embed="rId2"/>
          <a:stretch>
            <a:fillRect/>
          </a:stretch>
        </p:blipFill>
        <p:spPr>
          <a:xfrm>
            <a:off x="2935739" y="344479"/>
            <a:ext cx="8986283" cy="749873"/>
          </a:xfrm>
          <a:prstGeom prst="rect">
            <a:avLst/>
          </a:prstGeom>
        </p:spPr>
      </p:pic>
      <p:pic>
        <p:nvPicPr>
          <p:cNvPr id="6" name="Afbeelding 5">
            <a:extLst>
              <a:ext uri="{FF2B5EF4-FFF2-40B4-BE49-F238E27FC236}">
                <a16:creationId xmlns:a16="http://schemas.microsoft.com/office/drawing/2014/main" id="{E2837C14-25A9-4EFE-8911-916A5FC47ED9}"/>
              </a:ext>
            </a:extLst>
          </p:cNvPr>
          <p:cNvPicPr>
            <a:picLocks noChangeAspect="1"/>
          </p:cNvPicPr>
          <p:nvPr/>
        </p:nvPicPr>
        <p:blipFill rotWithShape="1">
          <a:blip r:embed="rId3"/>
          <a:srcRect l="1023" t="13316" r="12381" b="20730"/>
          <a:stretch/>
        </p:blipFill>
        <p:spPr>
          <a:xfrm>
            <a:off x="2235200" y="1128486"/>
            <a:ext cx="10075520" cy="4314371"/>
          </a:xfrm>
          <a:prstGeom prst="rect">
            <a:avLst/>
          </a:prstGeom>
        </p:spPr>
      </p:pic>
      <p:sp>
        <p:nvSpPr>
          <p:cNvPr id="2" name="Rechthoek 1">
            <a:extLst>
              <a:ext uri="{FF2B5EF4-FFF2-40B4-BE49-F238E27FC236}">
                <a16:creationId xmlns:a16="http://schemas.microsoft.com/office/drawing/2014/main" id="{F8386E94-75AF-4467-B4DC-CA22AC57B171}"/>
              </a:ext>
            </a:extLst>
          </p:cNvPr>
          <p:cNvSpPr/>
          <p:nvPr/>
        </p:nvSpPr>
        <p:spPr>
          <a:xfrm>
            <a:off x="3374586" y="5729514"/>
            <a:ext cx="3211072" cy="369332"/>
          </a:xfrm>
          <a:prstGeom prst="rect">
            <a:avLst/>
          </a:prstGeom>
        </p:spPr>
        <p:txBody>
          <a:bodyPr wrap="none">
            <a:spAutoFit/>
          </a:bodyPr>
          <a:lstStyle/>
          <a:p>
            <a:r>
              <a:rPr lang="nl-NL" dirty="0"/>
              <a:t>https://www.klimaatakkoord.nl/</a:t>
            </a:r>
          </a:p>
        </p:txBody>
      </p:sp>
    </p:spTree>
    <p:extLst>
      <p:ext uri="{BB962C8B-B14F-4D97-AF65-F5344CB8AC3E}">
        <p14:creationId xmlns:p14="http://schemas.microsoft.com/office/powerpoint/2010/main" val="89058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4B89B-A87F-4E95-850E-2164B7AC95EE}"/>
              </a:ext>
            </a:extLst>
          </p:cNvPr>
          <p:cNvSpPr>
            <a:spLocks noGrp="1"/>
          </p:cNvSpPr>
          <p:nvPr>
            <p:ph type="title"/>
          </p:nvPr>
        </p:nvSpPr>
        <p:spPr/>
        <p:txBody>
          <a:bodyPr/>
          <a:lstStyle/>
          <a:p>
            <a:r>
              <a:rPr lang="nl-NL" dirty="0"/>
              <a:t>Startopdracht </a:t>
            </a:r>
          </a:p>
        </p:txBody>
      </p:sp>
      <p:sp>
        <p:nvSpPr>
          <p:cNvPr id="3" name="Tijdelijke aanduiding voor inhoud 2">
            <a:extLst>
              <a:ext uri="{FF2B5EF4-FFF2-40B4-BE49-F238E27FC236}">
                <a16:creationId xmlns:a16="http://schemas.microsoft.com/office/drawing/2014/main" id="{9CA16BBA-9CF5-414F-9C17-842652EB83FD}"/>
              </a:ext>
            </a:extLst>
          </p:cNvPr>
          <p:cNvSpPr>
            <a:spLocks noGrp="1"/>
          </p:cNvSpPr>
          <p:nvPr>
            <p:ph idx="1"/>
          </p:nvPr>
        </p:nvSpPr>
        <p:spPr/>
        <p:txBody>
          <a:bodyPr/>
          <a:lstStyle/>
          <a:p>
            <a:r>
              <a:rPr lang="nl-NL" dirty="0"/>
              <a:t>Aan de klimaattafels zijn afspraken gemaakt over de aanpak binnen het klimaatakkoord </a:t>
            </a:r>
          </a:p>
          <a:p>
            <a:r>
              <a:rPr lang="nl-NL" dirty="0"/>
              <a:t>Maak in twee groepen een volledige presentatie met de maatregelen zoals deze in een van de volgende twee tafels zijn overeengekomen:</a:t>
            </a:r>
          </a:p>
          <a:p>
            <a:r>
              <a:rPr lang="nl-NL" dirty="0"/>
              <a:t>Gebouwde omgeving (groep 1)</a:t>
            </a:r>
          </a:p>
          <a:p>
            <a:r>
              <a:rPr lang="nl-NL" dirty="0"/>
              <a:t>Elektriciteit (groep 2)</a:t>
            </a:r>
          </a:p>
        </p:txBody>
      </p:sp>
    </p:spTree>
    <p:extLst>
      <p:ext uri="{BB962C8B-B14F-4D97-AF65-F5344CB8AC3E}">
        <p14:creationId xmlns:p14="http://schemas.microsoft.com/office/powerpoint/2010/main" val="3390184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4765331-B456-402A-8558-F4F042F3ACE7}"/>
              </a:ext>
            </a:extLst>
          </p:cNvPr>
          <p:cNvPicPr>
            <a:picLocks noChangeAspect="1"/>
          </p:cNvPicPr>
          <p:nvPr/>
        </p:nvPicPr>
        <p:blipFill>
          <a:blip r:embed="rId2"/>
          <a:stretch>
            <a:fillRect/>
          </a:stretch>
        </p:blipFill>
        <p:spPr>
          <a:xfrm>
            <a:off x="0" y="0"/>
            <a:ext cx="9693519" cy="6858000"/>
          </a:xfrm>
          <a:prstGeom prst="rect">
            <a:avLst/>
          </a:prstGeom>
        </p:spPr>
      </p:pic>
    </p:spTree>
    <p:extLst>
      <p:ext uri="{BB962C8B-B14F-4D97-AF65-F5344CB8AC3E}">
        <p14:creationId xmlns:p14="http://schemas.microsoft.com/office/powerpoint/2010/main" val="392722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6A02F58-3645-4F93-AEED-13A24C7B0F62}"/>
              </a:ext>
            </a:extLst>
          </p:cNvPr>
          <p:cNvPicPr>
            <a:picLocks noChangeAspect="1"/>
          </p:cNvPicPr>
          <p:nvPr/>
        </p:nvPicPr>
        <p:blipFill>
          <a:blip r:embed="rId2"/>
          <a:stretch>
            <a:fillRect/>
          </a:stretch>
        </p:blipFill>
        <p:spPr>
          <a:xfrm>
            <a:off x="-347040" y="0"/>
            <a:ext cx="9692935" cy="6858000"/>
          </a:xfrm>
          <a:prstGeom prst="rect">
            <a:avLst/>
          </a:prstGeom>
        </p:spPr>
      </p:pic>
    </p:spTree>
    <p:extLst>
      <p:ext uri="{BB962C8B-B14F-4D97-AF65-F5344CB8AC3E}">
        <p14:creationId xmlns:p14="http://schemas.microsoft.com/office/powerpoint/2010/main" val="20995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FF748-295C-4F2D-9E3A-E8B18BF78603}"/>
              </a:ext>
            </a:extLst>
          </p:cNvPr>
          <p:cNvSpPr>
            <a:spLocks noGrp="1"/>
          </p:cNvSpPr>
          <p:nvPr>
            <p:ph type="title"/>
          </p:nvPr>
        </p:nvSpPr>
        <p:spPr/>
        <p:txBody>
          <a:bodyPr/>
          <a:lstStyle/>
          <a:p>
            <a:r>
              <a:rPr lang="nl-NL" dirty="0"/>
              <a:t>Aanpak: de basis </a:t>
            </a:r>
          </a:p>
        </p:txBody>
      </p:sp>
      <p:pic>
        <p:nvPicPr>
          <p:cNvPr id="4" name="Tijdelijke aanduiding voor inhoud 3">
            <a:extLst>
              <a:ext uri="{FF2B5EF4-FFF2-40B4-BE49-F238E27FC236}">
                <a16:creationId xmlns:a16="http://schemas.microsoft.com/office/drawing/2014/main" id="{85B515D6-AD80-4740-B5A1-F669C0FCEBA5}"/>
              </a:ext>
            </a:extLst>
          </p:cNvPr>
          <p:cNvPicPr>
            <a:picLocks noGrp="1" noChangeAspect="1"/>
          </p:cNvPicPr>
          <p:nvPr>
            <p:ph idx="1"/>
          </p:nvPr>
        </p:nvPicPr>
        <p:blipFill>
          <a:blip r:embed="rId2"/>
          <a:stretch>
            <a:fillRect/>
          </a:stretch>
        </p:blipFill>
        <p:spPr>
          <a:xfrm>
            <a:off x="4051471" y="827996"/>
            <a:ext cx="5500913" cy="5500913"/>
          </a:xfrm>
          <a:prstGeom prst="rect">
            <a:avLst/>
          </a:prstGeom>
        </p:spPr>
      </p:pic>
      <p:sp>
        <p:nvSpPr>
          <p:cNvPr id="5" name="Ovaal 4">
            <a:extLst>
              <a:ext uri="{FF2B5EF4-FFF2-40B4-BE49-F238E27FC236}">
                <a16:creationId xmlns:a16="http://schemas.microsoft.com/office/drawing/2014/main" id="{6C1403B6-3CB2-4C3A-8CC3-94AB7713287A}"/>
              </a:ext>
            </a:extLst>
          </p:cNvPr>
          <p:cNvSpPr/>
          <p:nvPr/>
        </p:nvSpPr>
        <p:spPr>
          <a:xfrm rot="17954759">
            <a:off x="3786021" y="2539999"/>
            <a:ext cx="4165600" cy="1553028"/>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247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EDE4D5-9AEE-48CC-AD2E-FEE382A1DF51}">
  <ds:schemaRefs>
    <ds:schemaRef ds:uri="http://schemas.microsoft.com/sharepoint/v3/contenttype/forms"/>
  </ds:schemaRefs>
</ds:datastoreItem>
</file>

<file path=customXml/itemProps2.xml><?xml version="1.0" encoding="utf-8"?>
<ds:datastoreItem xmlns:ds="http://schemas.openxmlformats.org/officeDocument/2006/customXml" ds:itemID="{297C85AA-C9CD-4C87-83DC-94FC9D823D3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1DA0985-DBB7-49B3-ABA1-D13AB444DE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11777</TotalTime>
  <Words>417</Words>
  <Application>Microsoft Office PowerPoint</Application>
  <PresentationFormat>Breedbeeld</PresentationFormat>
  <Paragraphs>46</Paragraphs>
  <Slides>25</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25</vt:i4>
      </vt:variant>
    </vt:vector>
  </HeadingPairs>
  <TitlesOfParts>
    <vt:vector size="28" baseType="lpstr">
      <vt:lpstr>Arial</vt:lpstr>
      <vt:lpstr>Calibri</vt:lpstr>
      <vt:lpstr>Helicon thema</vt:lpstr>
      <vt:lpstr>PowerPoint-presentatie</vt:lpstr>
      <vt:lpstr>PowerPoint-presentatie</vt:lpstr>
      <vt:lpstr>Energiebesparingsplan! Opzet periode in hoofdlijnen</vt:lpstr>
      <vt:lpstr>Aanleiding</vt:lpstr>
      <vt:lpstr>PowerPoint-presentatie</vt:lpstr>
      <vt:lpstr>Startopdracht </vt:lpstr>
      <vt:lpstr>PowerPoint-presentatie</vt:lpstr>
      <vt:lpstr>PowerPoint-presentatie</vt:lpstr>
      <vt:lpstr>Aanpak: de basis </vt:lpstr>
      <vt:lpstr>Gedragverandering</vt:lpstr>
      <vt:lpstr>PowerPoint-presentatie</vt:lpstr>
      <vt:lpstr>Motiverende factoren (WILLEN)</vt:lpstr>
      <vt:lpstr>Mythen en waarheden</vt:lpstr>
      <vt:lpstr>Mythen en waarheden</vt:lpstr>
      <vt:lpstr>Mythen en waarheden</vt:lpstr>
      <vt:lpstr>Mythen en waarheden</vt:lpstr>
      <vt:lpstr>Motiverende factoren</vt:lpstr>
      <vt:lpstr>Motiverende factoren</vt:lpstr>
      <vt:lpstr>Voorbeeld</vt:lpstr>
      <vt:lpstr>Voorbeeld</vt:lpstr>
      <vt:lpstr>In staat stellende factoren (KUNNEN)</vt:lpstr>
      <vt:lpstr>Versterkende factoren (VERSTERKEN)</vt:lpstr>
      <vt:lpstr>Plan van aanpak gedragverandering</vt:lpstr>
      <vt:lpstr>Instrumenten</vt:lpstr>
      <vt:lpstr>Opdracht</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cp:lastModifiedBy>Stijn Weijermars</cp:lastModifiedBy>
  <cp:revision>132</cp:revision>
  <cp:lastPrinted>2017-09-07T09:56:36Z</cp:lastPrinted>
  <dcterms:created xsi:type="dcterms:W3CDTF">2015-02-09T20:38:33Z</dcterms:created>
  <dcterms:modified xsi:type="dcterms:W3CDTF">2019-11-13T20:07:36Z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